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3"/>
  </p:notesMasterIdLst>
  <p:handoutMasterIdLst>
    <p:handoutMasterId r:id="rId14"/>
  </p:handoutMasterIdLst>
  <p:sldIdLst>
    <p:sldId id="410" r:id="rId5"/>
    <p:sldId id="383" r:id="rId6"/>
    <p:sldId id="408" r:id="rId7"/>
    <p:sldId id="411" r:id="rId8"/>
    <p:sldId id="412" r:id="rId9"/>
    <p:sldId id="391" r:id="rId10"/>
    <p:sldId id="413" r:id="rId11"/>
    <p:sldId id="414" r:id="rId12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ja-JP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A655"/>
    <a:srgbClr val="F9D448"/>
    <a:srgbClr val="4495A2"/>
    <a:srgbClr val="5D7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73" autoAdjust="0"/>
  </p:normalViewPr>
  <p:slideViewPr>
    <p:cSldViewPr snapToGrid="0">
      <p:cViewPr>
        <p:scale>
          <a:sx n="66" d="100"/>
          <a:sy n="66" d="100"/>
        </p:scale>
        <p:origin x="2310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/>
            </a:lvl1pPr>
          </a:lstStyle>
          <a:p>
            <a:pPr rtl="0"/>
            <a:fld id="{29A6D377-CE9F-42F4-9401-7CF08A855EE4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2025/5/7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/>
            </a:lvl1pPr>
          </a:lstStyle>
          <a:p>
            <a:pPr rtl="0"/>
            <a:fld id="{E2C230DF-5933-439D-898F-38E9AC9BA688}" type="slidenum">
              <a:rPr 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ヘッダー プレースホルダー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F0A38C37-4D1D-465C-9C93-03A26BBDD059}" type="datetime1">
              <a:rPr lang="ja-JP" altLang="en-US" smtClean="0">
                <a:ea typeface="Meiryo UI" panose="020B0604030504040204" pitchFamily="50" charset="-128"/>
              </a:rPr>
              <a:t>2025/5/7</a:t>
            </a:fld>
            <a:endParaRPr dirty="0">
              <a:ea typeface="Meiryo UI" panose="020B0604030504040204" pitchFamily="50" charset="-128"/>
            </a:endParaRPr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ja-JP"/>
            </a:defPPr>
          </a:lstStyle>
          <a:p>
            <a:pPr rtl="0"/>
            <a:endParaRPr lang="ja-JP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ja-JP"/>
            </a:defPPr>
          </a:lstStyle>
          <a:p>
            <a:pPr lvl="0" rtl="0"/>
            <a:r>
              <a:rPr lang="ja-JP" dirty="0"/>
              <a:t>クリックしてマスター テキストのスタイルを編集</a:t>
            </a:r>
          </a:p>
          <a:p>
            <a:pPr lvl="1" rtl="0"/>
            <a:r>
              <a:rPr lang="ja-JP" dirty="0"/>
              <a:t>第 2 レベル</a:t>
            </a:r>
          </a:p>
          <a:p>
            <a:pPr lvl="2" rtl="0"/>
            <a:r>
              <a:rPr lang="ja-JP" dirty="0"/>
              <a:t>第 3 レベル</a:t>
            </a:r>
          </a:p>
          <a:p>
            <a:pPr lvl="3" rtl="0"/>
            <a:r>
              <a:rPr lang="ja-JP" dirty="0"/>
              <a:t>第 4 レベル</a:t>
            </a:r>
          </a:p>
          <a:p>
            <a:pPr lvl="4" rtl="0"/>
            <a:r>
              <a:rPr lang="ja-JP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89C7E07-3C67-C64C-8DA0-0404F6303970}" type="slidenum">
              <a:rPr lang="en-US" altLang="ja-JP" smtClean="0"/>
              <a:pPr/>
              <a:t>‹#›</a:t>
            </a:fld>
            <a:endParaRPr lang="en-US" altLang="en-US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785F6-9DC9-5685-6E91-C8951565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76AC389-052A-55DF-7AED-630AF459C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1CBEF70-1D40-BEB9-66EC-1A348D1D0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61FBF6-E7D6-475F-E2D1-C0DFC6CCD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368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40149-4764-EF26-97D2-641C320B6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779354D-FB34-3767-861A-CB0CBE160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6458E03-60FC-2363-5026-7497CB0C8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339021-0105-AFD2-458A-BDF0B81E3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9090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9FDA3-102A-6939-155B-491B40995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302C14A-B864-70CC-8073-7FF963EC4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0DD422A-1A5D-D48E-4DBE-CB494D838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B09287-565E-31CD-6525-92D8F4E6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4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10D88-1803-B6F1-78D1-3B5A2810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E1DE02B-5E35-BA8D-34FA-695745011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1D5F2E6-9086-C181-AB98-C7FB74AC4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21DDDC-BB3D-BD40-6BB0-5D16F0388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A89C7E07-3C67-C64C-8DA0-0404F6303970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754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ja-JP" sz="6000" b="1" i="0" spc="1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grpSp>
        <p:nvGrpSpPr>
          <p:cNvPr id="9" name="グループ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フリーフォーム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フリーフォーム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フリーフォーム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、コンテンツ、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フリーフォーム(F)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フリーフォーム(F)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7" name="フリーフォーム(F)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spcBef>
                <a:spcPts val="6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 2 段組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フリーフォーム(F)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(F)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フリーフォーム(F)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spcBef>
                <a:spcPts val="6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9" name="表プレースホルダー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ja-JP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アイコンをクリックして表を追加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ja-JP" sz="6000" b="1" i="0" spc="1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grpSp>
        <p:nvGrpSpPr>
          <p:cNvPr id="9" name="グループ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フリーフォーム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フリーフォーム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フリーフォーム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8" name="テキスト プレースホルダー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ja-JP" sz="2400" b="1" i="0">
                <a:solidFill>
                  <a:schemeClr val="tx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lang="ja-JP" sz="4000"/>
            </a:lvl2pPr>
            <a:lvl3pPr>
              <a:defRPr lang="ja-JP" sz="4000"/>
            </a:lvl3pPr>
            <a:lvl4pPr>
              <a:defRPr lang="ja-JP" sz="4000"/>
            </a:lvl4pPr>
            <a:lvl5pPr>
              <a:defRPr lang="ja-JP" sz="4000"/>
            </a:lvl5pPr>
          </a:lstStyle>
          <a:p>
            <a:pPr lvl="0" rtl="0"/>
            <a:r>
              <a:rPr lang="ja-JP" altLang="en-US" noProof="0" dirty="0"/>
              <a:t>クリックしてテキストを追加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題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オートシェイプ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8" name="フリーフォーム(F)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9" name="フリーフォーム(F)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0" name="フリーフォーム(F)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フリーフォーム(F)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2" name="タイトル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2" name="コンテンツ プレースホルダー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ja-JP" sz="2400" b="1" i="0" kern="1200" dirty="0">
                <a:solidFill>
                  <a:schemeClr val="tx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indent="-283464">
              <a:spcBef>
                <a:spcPts val="6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3" name="スライド番号プレースホルダー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42" name="日付プレースホルダー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のタイトル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ja-JP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/>
              <a:t>アイコンをクリックして画像を追加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6000" b="1" i="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/>
              <a:t>クリックしてタイトルを追加 </a:t>
            </a:r>
          </a:p>
        </p:txBody>
      </p:sp>
      <p:sp>
        <p:nvSpPr>
          <p:cNvPr id="7" name="長方形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</a:lstStyle>
          <a:p>
            <a:pPr algn="ctr"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ja-JP" sz="6000" b="1" i="0" spc="1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18" name="テキスト プレースホルダー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ja-JP" sz="2400" b="1" i="0">
                <a:solidFill>
                  <a:schemeClr val="tx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lang="ja-JP" sz="4000"/>
            </a:lvl2pPr>
            <a:lvl3pPr>
              <a:defRPr lang="ja-JP" sz="4000"/>
            </a:lvl3pPr>
            <a:lvl4pPr>
              <a:defRPr lang="ja-JP" sz="4000"/>
            </a:lvl4pPr>
            <a:lvl5pPr>
              <a:defRPr lang="ja-JP" sz="4000"/>
            </a:lvl5pPr>
          </a:lstStyle>
          <a:p>
            <a:pPr lvl="0" rtl="0"/>
            <a:r>
              <a:rPr lang="ja-JP" altLang="en-US" noProof="0" dirty="0"/>
              <a:t>クリックしてテキストを追加</a:t>
            </a:r>
          </a:p>
        </p:txBody>
      </p:sp>
      <p:cxnSp>
        <p:nvCxnSpPr>
          <p:cNvPr id="7" name="直線​​コネクタ(S)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グループ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フリーフォーム(F)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フリーフォーム(F)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(F)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2" name="コンテンツ プレースホルダー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​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ja-JP" sz="6000" b="1" i="0" spc="1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grpSp>
        <p:nvGrpSpPr>
          <p:cNvPr id="9" name="グループ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フリーフォーム(F)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1" name="フリーフォーム(F)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2" name="フリーフォーム(F)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13" name="直線​​コネクタ(S)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プレースホルダー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ja-JP" sz="2400" b="1" i="0">
                <a:solidFill>
                  <a:schemeClr val="tx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lang="ja-JP" sz="4000"/>
            </a:lvl2pPr>
            <a:lvl3pPr>
              <a:defRPr lang="ja-JP" sz="4000"/>
            </a:lvl3pPr>
            <a:lvl4pPr>
              <a:defRPr lang="ja-JP" sz="4000"/>
            </a:lvl4pPr>
            <a:lvl5pPr>
              <a:defRPr lang="ja-JP" sz="4000"/>
            </a:lvl5pPr>
          </a:lstStyle>
          <a:p>
            <a:pPr lvl="0" rtl="0"/>
            <a:r>
              <a:rPr lang="ja-JP" altLang="en-US" noProof="0" dirty="0"/>
              <a:t>クリックしてテキストを追加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 2 段組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フリーフォーム(F)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(F)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フリーフォーム(F)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2" name="コンテンツ プレースホルダー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83464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59436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82296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0058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3" name="コンテンツ プレースホルダー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83464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5486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82296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0058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オートシェイプ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3" name="フリーフォーム(F)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フリーフォーム(F)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8" name="フリーフォーム(F)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9" name="フリーフォーム(F)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altLang="en-US" noProof="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spcBef>
                <a:spcPts val="1800"/>
              </a:spcBef>
              <a:buFont typeface="+mj-lt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ja-JP" sz="2000"/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endParaRPr lang="ja-JP" altLang="en-US" noProof="0" dirty="0"/>
          </a:p>
        </p:txBody>
      </p:sp>
      <p:sp>
        <p:nvSpPr>
          <p:cNvPr id="2" name="コンテンツ プレースホルダー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83464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5486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82296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005840"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smtClean="0"/>
              <a:pPr/>
              <a:t>‹#›</a:t>
            </a:fld>
            <a:endParaRPr lang="en-US" alt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、コンテンツ、画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ja-JP" sz="44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 </a:t>
            </a:r>
          </a:p>
        </p:txBody>
      </p:sp>
      <p:sp>
        <p:nvSpPr>
          <p:cNvPr id="3" name="コンテンツ プレースホルダー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indent="-283464">
              <a:spcBef>
                <a:spcPts val="1800"/>
              </a:spcBef>
              <a:defRPr lang="ja-JP" sz="20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クリックしてコンテンツを追加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図プレースホルダー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ja-JP" sz="2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ja-JP"/>
            </a:defPPr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ja-JP"/>
            </a:defPPr>
          </a:lstStyle>
          <a:p>
            <a:pPr lvl="0" rtl="0"/>
            <a:r>
              <a:rPr lang="ja-JP" altLang="en-US" noProof="0" dirty="0"/>
              <a:t>クリックしてマスター テキストのスタイルを編集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2" name="タイトル プレースホルダー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0" name="日付プレースホルダー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ja-JP" sz="1100" b="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32" name="スライド番号プレースホルダー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ja-JP" sz="11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94A09A9-5501-47C1-A89A-A340965A2BE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1" lang="ja-JP" sz="4400" b="1" i="0" kern="1200" spc="100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eaLnBrk="1" hangingPunct="1">
        <a:defRPr kumimoji="1" lang="ja-JP">
          <a:solidFill>
            <a:schemeClr val="tx2"/>
          </a:solidFill>
        </a:defRPr>
      </a:lvl2pPr>
      <a:lvl3pPr eaLnBrk="1" hangingPunct="1">
        <a:defRPr kumimoji="1" lang="ja-JP">
          <a:solidFill>
            <a:schemeClr val="tx2"/>
          </a:solidFill>
        </a:defRPr>
      </a:lvl3pPr>
      <a:lvl4pPr eaLnBrk="1" hangingPunct="1">
        <a:defRPr kumimoji="1" lang="ja-JP">
          <a:solidFill>
            <a:schemeClr val="tx2"/>
          </a:solidFill>
        </a:defRPr>
      </a:lvl4pPr>
      <a:lvl5pPr eaLnBrk="1" hangingPunct="1">
        <a:defRPr kumimoji="1" lang="ja-JP">
          <a:solidFill>
            <a:schemeClr val="tx2"/>
          </a:solidFill>
        </a:defRPr>
      </a:lvl5pPr>
      <a:lvl6pPr eaLnBrk="1" hangingPunct="1">
        <a:defRPr kumimoji="1" lang="ja-JP">
          <a:solidFill>
            <a:schemeClr val="tx2"/>
          </a:solidFill>
        </a:defRPr>
      </a:lvl6pPr>
      <a:lvl7pPr eaLnBrk="1" hangingPunct="1">
        <a:defRPr kumimoji="1" lang="ja-JP">
          <a:solidFill>
            <a:schemeClr val="tx2"/>
          </a:solidFill>
        </a:defRPr>
      </a:lvl7pPr>
      <a:lvl8pPr eaLnBrk="1" hangingPunct="1">
        <a:defRPr kumimoji="1" lang="ja-JP">
          <a:solidFill>
            <a:schemeClr val="tx2"/>
          </a:solidFill>
        </a:defRPr>
      </a:lvl8pPr>
      <a:lvl9pPr eaLnBrk="1" hangingPunct="1">
        <a:defRPr kumimoji="1" lang="ja-JP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lang="ja-JP" sz="28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24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20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b="0" i="0" kern="120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_ro3hq_9UQ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6EDEC29-3EA4-5178-57CA-36656F49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23" b="16577"/>
          <a:stretch/>
        </p:blipFill>
        <p:spPr>
          <a:xfrm>
            <a:off x="844682" y="-17645"/>
            <a:ext cx="4458789" cy="687564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2957160"/>
            <a:ext cx="3173730" cy="943679"/>
          </a:xfrm>
          <a:noFill/>
        </p:spPr>
        <p:txBody>
          <a:bodyPr rtlCol="0" anchor="ctr"/>
          <a:lstStyle>
            <a:defPPr>
              <a:defRPr lang="ja-JP"/>
            </a:defPPr>
          </a:lstStyle>
          <a:p>
            <a:pPr rtl="0">
              <a:lnSpc>
                <a:spcPct val="90000"/>
              </a:lnSpc>
            </a:pPr>
            <a:r>
              <a:rPr lang="ja-JP" altLang="en-US" dirty="0"/>
              <a:t>自己紹介</a:t>
            </a:r>
            <a:endParaRPr 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6C77592-F8A2-08A3-E8C8-BB7EA33701DD}"/>
              </a:ext>
            </a:extLst>
          </p:cNvPr>
          <p:cNvSpPr txBox="1"/>
          <p:nvPr/>
        </p:nvSpPr>
        <p:spPr>
          <a:xfrm>
            <a:off x="7158446" y="5164183"/>
            <a:ext cx="4249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>
                <a:solidFill>
                  <a:schemeClr val="bg1"/>
                </a:solidFill>
              </a:rPr>
              <a:t>高知工科大学大学院 </a:t>
            </a:r>
            <a:r>
              <a:rPr kumimoji="1" lang="en-US" altLang="ja-JP" sz="2800" dirty="0">
                <a:solidFill>
                  <a:schemeClr val="bg1"/>
                </a:solidFill>
              </a:rPr>
              <a:t>1</a:t>
            </a:r>
            <a:r>
              <a:rPr kumimoji="1" lang="ja-JP" altLang="en-US" sz="2800" dirty="0">
                <a:solidFill>
                  <a:schemeClr val="bg1"/>
                </a:solidFill>
              </a:rPr>
              <a:t>年</a:t>
            </a:r>
            <a:br>
              <a:rPr kumimoji="1" lang="en-US" altLang="ja-JP" sz="2800" dirty="0">
                <a:solidFill>
                  <a:schemeClr val="bg1"/>
                </a:solidFill>
              </a:rPr>
            </a:br>
            <a:r>
              <a:rPr kumimoji="1" lang="ja-JP" altLang="en-US" sz="2800" dirty="0">
                <a:solidFill>
                  <a:schemeClr val="bg1"/>
                </a:solidFill>
              </a:rPr>
              <a:t>金子智弥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24B437E-8C93-5A58-F4E0-FC4460C097D7}"/>
              </a:ext>
            </a:extLst>
          </p:cNvPr>
          <p:cNvSpPr/>
          <p:nvPr/>
        </p:nvSpPr>
        <p:spPr>
          <a:xfrm rot="2691582">
            <a:off x="-943125" y="5659465"/>
            <a:ext cx="2863686" cy="1448496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C954B91-41EB-366D-5F31-C151B0FEBC16}"/>
              </a:ext>
            </a:extLst>
          </p:cNvPr>
          <p:cNvSpPr/>
          <p:nvPr/>
        </p:nvSpPr>
        <p:spPr>
          <a:xfrm rot="2692401">
            <a:off x="2671997" y="5463836"/>
            <a:ext cx="2878154" cy="2857923"/>
          </a:xfrm>
          <a:prstGeom prst="rect">
            <a:avLst/>
          </a:prstGeom>
          <a:solidFill>
            <a:srgbClr val="F9D4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ja-JP"/>
            </a:defPPr>
          </a:lstStyle>
          <a:p>
            <a:pPr rtl="0"/>
            <a:r>
              <a:rPr lang="ja-JP" altLang="en-US" dirty="0"/>
              <a:t>経歴</a:t>
            </a:r>
            <a:endParaRPr lang="ja-JP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540000"/>
            <a:ext cx="6788150" cy="3451225"/>
          </a:xfrm>
        </p:spPr>
        <p:txBody>
          <a:bodyPr tIns="457200" rtlCol="0" anchor="ctr"/>
          <a:lstStyle>
            <a:defPPr>
              <a:defRPr lang="ja-JP"/>
            </a:defPPr>
          </a:lstStyle>
          <a:p>
            <a:pPr rtl="0"/>
            <a:r>
              <a:rPr lang="en-US" altLang="ja-JP" dirty="0"/>
              <a:t>2021</a:t>
            </a:r>
            <a:r>
              <a:rPr lang="ja-JP" altLang="en-US" dirty="0"/>
              <a:t>年 福岡県立新宮高校卒業</a:t>
            </a:r>
            <a:br>
              <a:rPr lang="en-US" altLang="ja-JP" dirty="0"/>
            </a:br>
            <a:r>
              <a:rPr lang="ja-JP" altLang="en-US" dirty="0"/>
              <a:t>            高知工科大学 入学</a:t>
            </a:r>
            <a:endParaRPr lang="en-US" altLang="ja-JP" dirty="0"/>
          </a:p>
          <a:p>
            <a:r>
              <a:rPr lang="en-US" altLang="ja-JP" dirty="0"/>
              <a:t>2025</a:t>
            </a:r>
            <a:r>
              <a:rPr lang="ja-JP" altLang="en-US" dirty="0"/>
              <a:t>年 高知工科大学 卒業</a:t>
            </a:r>
            <a:br>
              <a:rPr lang="en-US" altLang="ja-JP" dirty="0"/>
            </a:br>
            <a:r>
              <a:rPr lang="en-US" altLang="ja-JP" dirty="0"/>
              <a:t>            </a:t>
            </a:r>
            <a:r>
              <a:rPr lang="ja-JP" altLang="en-US" dirty="0"/>
              <a:t>高知工科大学大学院 入学</a:t>
            </a:r>
            <a:endParaRPr lang="en-US" altLang="ja-JP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E03762-0014-5C6D-7CC2-01F3B2398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6" r="23731"/>
          <a:stretch/>
        </p:blipFill>
        <p:spPr bwMode="auto">
          <a:xfrm>
            <a:off x="7199084" y="3334859"/>
            <a:ext cx="4760687" cy="333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8909858" cy="1494596"/>
          </a:xfrm>
        </p:spPr>
        <p:txBody>
          <a:bodyPr rtlCol="0"/>
          <a:lstStyle>
            <a:defPPr>
              <a:defRPr lang="ja-JP"/>
            </a:defPPr>
          </a:lstStyle>
          <a:p>
            <a:pPr rtl="0">
              <a:lnSpc>
                <a:spcPct val="90000"/>
              </a:lnSpc>
            </a:pPr>
            <a:r>
              <a:rPr lang="ja-JP" altLang="en-US" dirty="0"/>
              <a:t>趣味、研究</a:t>
            </a:r>
            <a:endParaRPr 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696269" cy="3597470"/>
          </a:xfrm>
        </p:spPr>
        <p:txBody>
          <a:bodyPr rtlCol="0">
            <a:normAutofit/>
          </a:bodyPr>
          <a:lstStyle>
            <a:defPPr>
              <a:defRPr lang="ja-JP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ja-JP" altLang="en-US" sz="4000" dirty="0"/>
              <a:t>音楽を聴く</a:t>
            </a:r>
            <a:endParaRPr lang="en-US" altLang="ja-JP" sz="4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ja-JP" altLang="en-US" sz="4000" dirty="0"/>
              <a:t>ゲーム</a:t>
            </a:r>
            <a:endParaRPr lang="en-US" altLang="ja-JP" sz="4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ja-JP" altLang="en-US" sz="4000" dirty="0"/>
              <a:t>プログラミング</a:t>
            </a:r>
            <a:endParaRPr lang="en-US" altLang="ja-JP" sz="4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ja-JP" altLang="en-US" sz="4000" dirty="0"/>
              <a:t>ゲーム情報学</a:t>
            </a:r>
            <a:endParaRPr lang="ja-JP" sz="4000" dirty="0"/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F9065-F0CF-5E68-5AC6-4282ADF6E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E58D38-F597-4995-16B3-CFE14D52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8909858" cy="1494596"/>
          </a:xfrm>
        </p:spPr>
        <p:txBody>
          <a:bodyPr rtlCol="0"/>
          <a:lstStyle>
            <a:defPPr>
              <a:defRPr lang="ja-JP"/>
            </a:defPPr>
          </a:lstStyle>
          <a:p>
            <a:pPr rtl="0">
              <a:lnSpc>
                <a:spcPct val="90000"/>
              </a:lnSpc>
            </a:pPr>
            <a:r>
              <a:rPr lang="ja-JP" altLang="en-US" dirty="0"/>
              <a:t>音楽</a:t>
            </a:r>
            <a:endParaRPr 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B12CC5-06D6-F555-8268-CF20E76604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696269" cy="3067731"/>
          </a:xfrm>
        </p:spPr>
        <p:txBody>
          <a:bodyPr rtlCol="0" anchor="ctr">
            <a:normAutofit/>
          </a:bodyPr>
          <a:lstStyle>
            <a:defPPr>
              <a:defRPr lang="ja-JP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ja-JP" altLang="en-US" sz="4000" dirty="0"/>
              <a:t>ずっと真夜中でいいのに。</a:t>
            </a:r>
            <a:endParaRPr lang="en-US" altLang="ja-JP" sz="4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US" altLang="ja-JP" sz="4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ja-JP" altLang="en-US" sz="4000" dirty="0"/>
              <a:t>サカナクション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6BE067-3D88-55E1-5DFE-5518E4502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r="16834"/>
          <a:stretch/>
        </p:blipFill>
        <p:spPr bwMode="auto">
          <a:xfrm>
            <a:off x="7094847" y="3429000"/>
            <a:ext cx="4818744" cy="306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4C08F36-A3D4-9BDC-990E-09D86BFDF834}"/>
              </a:ext>
            </a:extLst>
          </p:cNvPr>
          <p:cNvSpPr txBox="1"/>
          <p:nvPr/>
        </p:nvSpPr>
        <p:spPr>
          <a:xfrm>
            <a:off x="594360" y="6173565"/>
            <a:ext cx="510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Creepy Nuts, King Gnu, </a:t>
            </a:r>
            <a:r>
              <a:rPr kumimoji="1" lang="ja-JP" altLang="en-US" dirty="0">
                <a:solidFill>
                  <a:schemeClr val="bg1"/>
                </a:solidFill>
              </a:rPr>
              <a:t>結束バンド</a:t>
            </a:r>
            <a:r>
              <a:rPr kumimoji="1" lang="en-US" altLang="ja-JP" dirty="0">
                <a:solidFill>
                  <a:schemeClr val="bg1"/>
                </a:solidFill>
              </a:rPr>
              <a:t>, </a:t>
            </a:r>
            <a:r>
              <a:rPr kumimoji="1" lang="ja-JP" altLang="en-US" dirty="0">
                <a:solidFill>
                  <a:schemeClr val="bg1"/>
                </a:solidFill>
              </a:rPr>
              <a:t>ツユ</a:t>
            </a: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88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796D8-724E-CE06-3715-5009B555E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528FE0-3869-3D6B-EF8F-66DD09F5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8909858" cy="1494596"/>
          </a:xfrm>
        </p:spPr>
        <p:txBody>
          <a:bodyPr rtlCol="0"/>
          <a:lstStyle>
            <a:defPPr>
              <a:defRPr lang="ja-JP"/>
            </a:defPPr>
          </a:lstStyle>
          <a:p>
            <a:pPr rtl="0">
              <a:lnSpc>
                <a:spcPct val="90000"/>
              </a:lnSpc>
            </a:pPr>
            <a:r>
              <a:rPr lang="ja-JP" altLang="en-US" dirty="0"/>
              <a:t>ゲーム</a:t>
            </a:r>
            <a:endParaRPr lang="ja-JP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511258-0691-C225-EEC0-354AE5C73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696269" cy="3067731"/>
          </a:xfrm>
        </p:spPr>
        <p:txBody>
          <a:bodyPr rtlCol="0" anchor="ctr">
            <a:normAutofit/>
          </a:bodyPr>
          <a:lstStyle>
            <a:defPPr>
              <a:defRPr lang="ja-JP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altLang="ja-JP" sz="4000" dirty="0" err="1"/>
              <a:t>Factorio</a:t>
            </a:r>
            <a:endParaRPr lang="en-US" altLang="ja-JP" sz="4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altLang="ja-JP" sz="4000" dirty="0"/>
              <a:t>Overwatch2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ja-JP" altLang="en-US" sz="4000" dirty="0"/>
              <a:t>学園アイドルマスター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BEEEB1-9575-3706-F903-F50AA80B3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014" y="407983"/>
            <a:ext cx="43815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D7184BD-32F4-479F-E112-B87E8366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42" y="2531323"/>
            <a:ext cx="3961444" cy="22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2A4451F-88DA-2051-9E9D-8E89A917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537" y="4835100"/>
            <a:ext cx="5502454" cy="15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4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ja-JP"/>
            </a:defPPr>
          </a:lstStyle>
          <a:p>
            <a:pPr rtl="0"/>
            <a:r>
              <a:rPr lang="ja-JP" altLang="en-US" dirty="0"/>
              <a:t>使ったことのあるプログラミング言語</a:t>
            </a:r>
            <a:endParaRPr lang="ja-JP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 rtlCol="0">
            <a:noAutofit/>
          </a:bodyPr>
          <a:lstStyle>
            <a:defPPr>
              <a:defRPr lang="ja-JP"/>
            </a:defPPr>
          </a:lstStyle>
          <a:p>
            <a:pPr rtl="0"/>
            <a:r>
              <a:rPr lang="en-US" altLang="ja-JP" dirty="0"/>
              <a:t>Python</a:t>
            </a:r>
          </a:p>
          <a:p>
            <a:pPr rtl="0"/>
            <a:r>
              <a:rPr lang="en-US" altLang="ja-JP" dirty="0"/>
              <a:t>Typescript / </a:t>
            </a:r>
            <a:r>
              <a:rPr lang="en-US" altLang="ja-JP" dirty="0" err="1"/>
              <a:t>Javascript</a:t>
            </a:r>
            <a:endParaRPr lang="en-US" altLang="ja-JP" dirty="0"/>
          </a:p>
          <a:p>
            <a:pPr rtl="0"/>
            <a:r>
              <a:rPr lang="en-US" altLang="ja-JP" dirty="0"/>
              <a:t>Java</a:t>
            </a:r>
          </a:p>
          <a:p>
            <a:pPr rtl="0"/>
            <a:r>
              <a:rPr lang="en-US" altLang="ja-JP" dirty="0"/>
              <a:t>C / C++</a:t>
            </a:r>
          </a:p>
          <a:p>
            <a:pPr rtl="0"/>
            <a:r>
              <a:rPr lang="en-US" altLang="ja-JP" dirty="0"/>
              <a:t>MATLAB</a:t>
            </a:r>
          </a:p>
          <a:p>
            <a:pPr rtl="0"/>
            <a:r>
              <a:rPr lang="en-US" altLang="ja-JP" dirty="0"/>
              <a:t>Assembly</a:t>
            </a:r>
          </a:p>
          <a:p>
            <a:pPr rtl="0"/>
            <a:r>
              <a:rPr lang="en-US" altLang="ja-JP" dirty="0"/>
              <a:t>Dart</a:t>
            </a:r>
            <a:endParaRPr lang="ja-JP" dirty="0"/>
          </a:p>
        </p:txBody>
      </p:sp>
      <p:grpSp>
        <p:nvGrpSpPr>
          <p:cNvPr id="19" name="グループ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フリーフォーム(F)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1" name="フリーフォーム(F)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2" name="フリーフォーム(F)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3398B-4E24-0FE1-90DC-006002812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6B1DE43-CEEC-2C71-6A2A-FE0D25E2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ja-JP"/>
            </a:defPPr>
          </a:lstStyle>
          <a:p>
            <a:pPr rtl="0"/>
            <a:r>
              <a:rPr lang="ja-JP" altLang="en-US" dirty="0"/>
              <a:t>研究</a:t>
            </a:r>
            <a:endParaRPr lang="ja-JP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4F0A0AFC-6982-17B4-57B6-C5B62B4F78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 rtlCol="0">
            <a:noAutofit/>
          </a:bodyPr>
          <a:lstStyle>
            <a:defPPr>
              <a:defRPr lang="ja-JP"/>
            </a:defPPr>
          </a:lstStyle>
          <a:p>
            <a:pPr rtl="0"/>
            <a:r>
              <a:rPr lang="en-US" altLang="ja-JP" sz="3600" dirty="0"/>
              <a:t>2048</a:t>
            </a:r>
            <a:r>
              <a:rPr lang="ja-JP" altLang="en-US" sz="3600" dirty="0"/>
              <a:t>というゲーム</a:t>
            </a:r>
            <a:endParaRPr lang="en-US" altLang="ja-JP" sz="3600" dirty="0"/>
          </a:p>
          <a:p>
            <a:pPr rtl="0"/>
            <a:r>
              <a:rPr lang="en-US" altLang="ja-JP" sz="3600" dirty="0"/>
              <a:t>AI</a:t>
            </a:r>
            <a:r>
              <a:rPr lang="ja-JP" altLang="en-US" sz="3600" dirty="0"/>
              <a:t>を使って解く</a:t>
            </a:r>
            <a:endParaRPr lang="en-US" altLang="ja-JP" sz="3600" dirty="0"/>
          </a:p>
          <a:p>
            <a:pPr lvl="1"/>
            <a:r>
              <a:rPr lang="ja-JP" altLang="en-US" sz="3600" dirty="0">
                <a:hlinkClick r:id="rId3"/>
              </a:rPr>
              <a:t>プレイ映像</a:t>
            </a:r>
            <a:endParaRPr lang="en-US" altLang="ja-JP" sz="3600" dirty="0"/>
          </a:p>
        </p:txBody>
      </p:sp>
      <p:grpSp>
        <p:nvGrpSpPr>
          <p:cNvPr id="19" name="グループ 18">
            <a:extLst>
              <a:ext uri="{FF2B5EF4-FFF2-40B4-BE49-F238E27FC236}">
                <a16:creationId xmlns:a16="http://schemas.microsoft.com/office/drawing/2014/main" id="{7BF969CB-BEAA-0866-4AD8-FE9DFE3D3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フリーフォーム(F) 19">
              <a:extLst>
                <a:ext uri="{FF2B5EF4-FFF2-40B4-BE49-F238E27FC236}">
                  <a16:creationId xmlns:a16="http://schemas.microsoft.com/office/drawing/2014/main" id="{A2E37615-9A2D-9EBC-2548-13AE3CCED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1" name="フリーフォーム(F) 20">
              <a:extLst>
                <a:ext uri="{FF2B5EF4-FFF2-40B4-BE49-F238E27FC236}">
                  <a16:creationId xmlns:a16="http://schemas.microsoft.com/office/drawing/2014/main" id="{622A4ECE-50A0-B677-FCD5-46A7496AE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2" name="フリーフォーム(F) 21">
              <a:extLst>
                <a:ext uri="{FF2B5EF4-FFF2-40B4-BE49-F238E27FC236}">
                  <a16:creationId xmlns:a16="http://schemas.microsoft.com/office/drawing/2014/main" id="{C48FDE5B-3A74-1AAB-E43F-03C9E5082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0BA5B3-C941-C930-6311-6429D816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1" y="2484438"/>
            <a:ext cx="3109276" cy="404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22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A9A87-8D80-63BE-2E76-9D337A51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6C0CE5E0-2859-9059-DC31-33331AEA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ja-JP"/>
            </a:defPPr>
          </a:lstStyle>
          <a:p>
            <a:pPr rtl="0"/>
            <a:r>
              <a:rPr lang="ja-JP" altLang="en-US" dirty="0"/>
              <a:t>おわりに</a:t>
            </a:r>
            <a:endParaRPr lang="ja-JP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B0AFC8F0-AEF2-20A4-A5F5-F97D4D2583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4743" y="3429000"/>
            <a:ext cx="10713357" cy="2552700"/>
          </a:xfrm>
        </p:spPr>
        <p:txBody>
          <a:bodyPr rtlCol="0">
            <a:no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3600" dirty="0"/>
              <a:t>プログラミングがわかるようになると世界が広がります！</a:t>
            </a:r>
            <a:endParaRPr lang="en-US" altLang="ja-JP" sz="3600" dirty="0"/>
          </a:p>
        </p:txBody>
      </p:sp>
      <p:grpSp>
        <p:nvGrpSpPr>
          <p:cNvPr id="19" name="グループ 18">
            <a:extLst>
              <a:ext uri="{FF2B5EF4-FFF2-40B4-BE49-F238E27FC236}">
                <a16:creationId xmlns:a16="http://schemas.microsoft.com/office/drawing/2014/main" id="{7EFF9E2F-8D82-2F2A-42DD-0F367830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フリーフォーム(F) 19">
              <a:extLst>
                <a:ext uri="{FF2B5EF4-FFF2-40B4-BE49-F238E27FC236}">
                  <a16:creationId xmlns:a16="http://schemas.microsoft.com/office/drawing/2014/main" id="{AC42BD1B-4E49-7085-5BFD-BECA2BA01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1" name="フリーフォーム(F) 20">
              <a:extLst>
                <a:ext uri="{FF2B5EF4-FFF2-40B4-BE49-F238E27FC236}">
                  <a16:creationId xmlns:a16="http://schemas.microsoft.com/office/drawing/2014/main" id="{D655A598-F3DB-6B4E-D9AC-44920B533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2" name="フリーフォーム(F) 21">
              <a:extLst>
                <a:ext uri="{FF2B5EF4-FFF2-40B4-BE49-F238E27FC236}">
                  <a16:creationId xmlns:a16="http://schemas.microsoft.com/office/drawing/2014/main" id="{71320747-7EEE-C7A7-5DEA-F2E900BE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ja-JP"/>
              </a:defPPr>
            </a:lstStyle>
            <a:p>
              <a:pPr rtl="0"/>
              <a:endParaRPr lang="ja-JP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322113"/>
      </p:ext>
    </p:extLst>
  </p:cSld>
  <p:clrMapOvr>
    <a:masterClrMapping/>
  </p:clrMapOvr>
</p:sld>
</file>

<file path=ppt/theme/theme1.xml><?xml version="1.0" encoding="utf-8"?>
<a:theme xmlns:a="http://schemas.openxmlformats.org/drawingml/2006/main" name="ユーザー設定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5_TF78853419_Win32" id="{58577C8C-4A86-4ADE-B226-05EE0F3D760B}" vid="{D839CB4F-7ADA-4170-AA9C-936648A492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eiryo UI" panose="020F030202020403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0F050202020403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eiryo UI" panose="020F030202020403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0F050202020403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{7586E0CC-39AC-411B-8EBE-70B1DE137F09}tf78853419_win32</Template>
  <TotalTime>40</TotalTime>
  <Words>122</Words>
  <Application>Microsoft Office PowerPoint</Application>
  <PresentationFormat>ワイド画面</PresentationFormat>
  <Paragraphs>41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1" baseType="lpstr">
      <vt:lpstr>Meiryo UI</vt:lpstr>
      <vt:lpstr>Arial</vt:lpstr>
      <vt:lpstr>ユーザー設定</vt:lpstr>
      <vt:lpstr>自己紹介</vt:lpstr>
      <vt:lpstr>経歴</vt:lpstr>
      <vt:lpstr>趣味、研究</vt:lpstr>
      <vt:lpstr>音楽</vt:lpstr>
      <vt:lpstr>ゲーム</vt:lpstr>
      <vt:lpstr>使ったことのあるプログラミング言語</vt:lpstr>
      <vt:lpstr>研究</vt:lpstr>
      <vt:lpstr>おわりに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金子智弥</dc:creator>
  <cp:lastModifiedBy>金子智弥</cp:lastModifiedBy>
  <cp:revision>1</cp:revision>
  <dcterms:created xsi:type="dcterms:W3CDTF">2025-05-07T09:26:01Z</dcterms:created>
  <dcterms:modified xsi:type="dcterms:W3CDTF">2025-05-07T10:07:01Z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